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tags/tag3.xml" ContentType="application/vnd.openxmlformats-officedocument.presentationml.tags+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5"/>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649"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381"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420" r:id="rId167"/>
    <p:sldId id="419" r:id="rId168"/>
    <p:sldId id="619" r:id="rId169"/>
    <p:sldId id="471" r:id="rId170"/>
    <p:sldId id="472" r:id="rId171"/>
    <p:sldId id="622" r:id="rId172"/>
    <p:sldId id="621" r:id="rId173"/>
    <p:sldId id="684" r:id="rId174"/>
    <p:sldId id="656" r:id="rId175"/>
    <p:sldId id="710" r:id="rId176"/>
    <p:sldId id="689" r:id="rId177"/>
    <p:sldId id="663" r:id="rId178"/>
    <p:sldId id="308" r:id="rId179"/>
    <p:sldId id="309" r:id="rId180"/>
    <p:sldId id="310" r:id="rId181"/>
    <p:sldId id="311" r:id="rId182"/>
    <p:sldId id="312" r:id="rId183"/>
    <p:sldId id="313" r:id="rId184"/>
    <p:sldId id="314" r:id="rId185"/>
    <p:sldId id="315" r:id="rId186"/>
    <p:sldId id="333" r:id="rId187"/>
    <p:sldId id="330" r:id="rId188"/>
    <p:sldId id="332" r:id="rId189"/>
    <p:sldId id="362" r:id="rId190"/>
    <p:sldId id="711" r:id="rId191"/>
    <p:sldId id="318" r:id="rId192"/>
    <p:sldId id="356" r:id="rId193"/>
    <p:sldId id="326" r:id="rId194"/>
    <p:sldId id="712" r:id="rId195"/>
    <p:sldId id="713" r:id="rId196"/>
    <p:sldId id="714" r:id="rId197"/>
    <p:sldId id="715" r:id="rId198"/>
    <p:sldId id="716" r:id="rId199"/>
    <p:sldId id="564" r:id="rId200"/>
    <p:sldId id="373" r:id="rId201"/>
    <p:sldId id="384" r:id="rId202"/>
    <p:sldId id="387" r:id="rId203"/>
    <p:sldId id="433" r:id="rId204"/>
    <p:sldId id="515" r:id="rId205"/>
    <p:sldId id="418" r:id="rId206"/>
    <p:sldId id="383" r:id="rId207"/>
    <p:sldId id="378" r:id="rId208"/>
    <p:sldId id="379" r:id="rId209"/>
    <p:sldId id="380" r:id="rId210"/>
    <p:sldId id="351" r:id="rId211"/>
    <p:sldId id="338" r:id="rId212"/>
    <p:sldId id="299" r:id="rId213"/>
    <p:sldId id="340" r:id="rId214"/>
    <p:sldId id="370" r:id="rId215"/>
    <p:sldId id="434" r:id="rId216"/>
    <p:sldId id="421" r:id="rId217"/>
    <p:sldId id="687" r:id="rId218"/>
    <p:sldId id="670" r:id="rId219"/>
    <p:sldId id="669" r:id="rId220"/>
    <p:sldId id="391" r:id="rId221"/>
    <p:sldId id="568" r:id="rId222"/>
    <p:sldId id="392" r:id="rId223"/>
    <p:sldId id="396" r:id="rId224"/>
    <p:sldId id="411" r:id="rId225"/>
    <p:sldId id="345" r:id="rId226"/>
    <p:sldId id="349" r:id="rId227"/>
    <p:sldId id="717" r:id="rId228"/>
    <p:sldId id="364" r:id="rId229"/>
    <p:sldId id="566" r:id="rId230"/>
    <p:sldId id="398" r:id="rId231"/>
    <p:sldId id="397" r:id="rId232"/>
    <p:sldId id="399" r:id="rId233"/>
    <p:sldId id="400" r:id="rId234"/>
    <p:sldId id="401" r:id="rId235"/>
    <p:sldId id="402" r:id="rId236"/>
    <p:sldId id="409" r:id="rId237"/>
    <p:sldId id="410" r:id="rId238"/>
    <p:sldId id="403" r:id="rId239"/>
    <p:sldId id="404" r:id="rId240"/>
    <p:sldId id="406" r:id="rId241"/>
    <p:sldId id="590" r:id="rId242"/>
    <p:sldId id="591" r:id="rId243"/>
    <p:sldId id="592" r:id="rId244"/>
    <p:sldId id="407" r:id="rId245"/>
    <p:sldId id="408" r:id="rId246"/>
    <p:sldId id="257" r:id="rId247"/>
    <p:sldId id="258" r:id="rId248"/>
    <p:sldId id="259" r:id="rId249"/>
    <p:sldId id="260" r:id="rId250"/>
    <p:sldId id="261" r:id="rId251"/>
    <p:sldId id="262" r:id="rId252"/>
    <p:sldId id="263" r:id="rId253"/>
    <p:sldId id="264" r:id="rId254"/>
    <p:sldId id="265" r:id="rId255"/>
    <p:sldId id="266" r:id="rId256"/>
    <p:sldId id="267" r:id="rId257"/>
    <p:sldId id="268" r:id="rId258"/>
    <p:sldId id="269" r:id="rId259"/>
    <p:sldId id="270" r:id="rId260"/>
    <p:sldId id="271" r:id="rId261"/>
    <p:sldId id="272" r:id="rId262"/>
    <p:sldId id="273" r:id="rId263"/>
    <p:sldId id="274" r:id="rId264"/>
    <p:sldId id="275" r:id="rId265"/>
    <p:sldId id="276" r:id="rId266"/>
    <p:sldId id="277" r:id="rId267"/>
    <p:sldId id="278" r:id="rId268"/>
    <p:sldId id="279" r:id="rId269"/>
    <p:sldId id="280" r:id="rId270"/>
    <p:sldId id="281" r:id="rId271"/>
    <p:sldId id="282" r:id="rId272"/>
    <p:sldId id="283" r:id="rId273"/>
    <p:sldId id="284" r:id="rId274"/>
    <p:sldId id="285" r:id="rId275"/>
    <p:sldId id="286" r:id="rId276"/>
    <p:sldId id="287" r:id="rId277"/>
    <p:sldId id="288" r:id="rId278"/>
    <p:sldId id="289" r:id="rId279"/>
    <p:sldId id="290" r:id="rId280"/>
    <p:sldId id="291" r:id="rId281"/>
    <p:sldId id="292" r:id="rId282"/>
    <p:sldId id="293" r:id="rId283"/>
    <p:sldId id="294" r:id="rId284"/>
  </p:sldIdLst>
  <p:sldSz cx="9144000" cy="5143500" type="screen16x9"/>
  <p:notesSz cx="6858000" cy="9144000"/>
  <p:embeddedFontLst>
    <p:embeddedFont>
      <p:font typeface="Calibri" panose="020F0502020204030204" pitchFamily="34" charset="0"/>
      <p:regular r:id="rId286"/>
      <p:bold r:id="rId287"/>
      <p:italic r:id="rId288"/>
      <p:boldItalic r:id="rId289"/>
    </p:embeddedFont>
    <p:embeddedFont>
      <p:font typeface="DM Mono" panose="020B0509040201040103" pitchFamily="49" charset="77"/>
      <p:regular r:id="rId290"/>
      <p:italic r:id="rId291"/>
    </p:embeddedFont>
    <p:embeddedFont>
      <p:font typeface="DM Mono Medium" panose="020F0502020204030204" pitchFamily="34" charset="0"/>
      <p:regular r:id="rId292"/>
      <p:italic r:id="rId293"/>
    </p:embeddedFont>
    <p:embeddedFont>
      <p:font typeface="DM Sans" pitchFamily="2" charset="77"/>
      <p:regular r:id="rId294"/>
      <p:bold r:id="rId295"/>
      <p:italic r:id="rId296"/>
      <p:boldItalic r:id="rId297"/>
    </p:embeddedFont>
    <p:embeddedFont>
      <p:font typeface="DM Sans Medium" pitchFamily="2" charset="77"/>
      <p:regular r:id="rId298"/>
      <p:italic r:id="rId299"/>
    </p:embeddedFont>
    <p:embeddedFont>
      <p:font typeface="Impact" panose="020B0806030902050204" pitchFamily="34" charset="0"/>
      <p:regular r:id="rId300"/>
    </p:embeddedFont>
    <p:embeddedFont>
      <p:font typeface="Inter" panose="02000503000000020004" pitchFamily="2" charset="0"/>
      <p:regular r:id="rId301"/>
      <p:bold r:id="rId302"/>
      <p:italic r:id="rId303"/>
      <p:boldItalic r:id="rId304"/>
    </p:embeddedFont>
    <p:embeddedFont>
      <p:font typeface="Montserrat" pitchFamily="2" charset="77"/>
      <p:regular r:id="rId305"/>
      <p:bold r:id="rId306"/>
      <p:italic r:id="rId307"/>
      <p:boldItalic r:id="rId308"/>
    </p:embeddedFont>
    <p:embeddedFont>
      <p:font typeface="Nothing You Could Do" panose="02000000000000000000" pitchFamily="2" charset="0"/>
      <p:regular r:id="rId309"/>
      <p:bold r:id="rId310"/>
      <p:italic r:id="rId311"/>
      <p:boldItalic r:id="rId312"/>
    </p:embeddedFont>
    <p:embeddedFont>
      <p:font typeface="Oswald" pitchFamily="2" charset="77"/>
      <p:regular r:id="rId313"/>
      <p:bold r:id="rId314"/>
    </p:embeddedFont>
    <p:embeddedFont>
      <p:font typeface="Source Sans Pro" panose="020B0503030403020204" pitchFamily="34" charset="0"/>
      <p:regular r:id="rId315"/>
      <p:bold r:id="rId316"/>
      <p:italic r:id="rId317"/>
      <p:boldItalic r:id="rId3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649"/>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381"/>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9"/>
  </p:normalViewPr>
  <p:slideViewPr>
    <p:cSldViewPr snapToGrid="0">
      <p:cViewPr varScale="1">
        <p:scale>
          <a:sx n="120" d="100"/>
          <a:sy n="120" d="100"/>
        </p:scale>
        <p:origin x="20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5.fntdata"/><Relationship Id="rId304"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font" Target="fonts/font30.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7.fntdata"/><Relationship Id="rId306"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font" Target="fonts/font32.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8.fntdata"/><Relationship Id="rId307" Type="http://schemas.openxmlformats.org/officeDocument/2006/relationships/font" Target="fonts/font2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font" Target="fonts/font33.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9.fntdata"/><Relationship Id="rId308"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0.fntdata"/><Relationship Id="rId309"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5.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1.fntdata"/><Relationship Id="rId300" Type="http://schemas.openxmlformats.org/officeDocument/2006/relationships/font" Target="fonts/font1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6.fntdata"/><Relationship Id="rId322"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7.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3.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6.fntdata"/><Relationship Id="rId305" Type="http://schemas.openxmlformats.org/officeDocument/2006/relationships/font" Target="fonts/font2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4.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8.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7.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6.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3.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5.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243.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2.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3.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6.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4.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80.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0387496">
            <a:off x="1212112" y="2116163"/>
            <a:ext cx="8176437" cy="4284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number of interactions in the </a:t>
            </a:r>
            <a:r>
              <a:rPr lang="en" sz="3000" dirty="0" err="1">
                <a:latin typeface="DM Sans" pitchFamily="2" charset="77"/>
                <a:ea typeface="Courier New"/>
                <a:cs typeface="Courier New"/>
                <a:sym typeface="Courier New"/>
              </a:rPr>
              <a:t>pandemic_recovery</a:t>
            </a:r>
            <a:r>
              <a:rPr lang="en" sz="3000" dirty="0">
                <a:latin typeface="DM Sans" pitchFamily="2" charset="77"/>
              </a:rPr>
              <a:t> table doesn’t look right”</a:t>
            </a:r>
            <a:endParaRPr sz="3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857594"/>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551574" y="2339855"/>
            <a:ext cx="8159372" cy="43173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9" y="1518873"/>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24715859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chemeClr val="accent5"/>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chemeClr val="accent5"/>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nvGraphicFramePr>
        <p:xfrm>
          <a:off x="386157" y="1863160"/>
          <a:ext cx="8343413" cy="1782938"/>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chemeClr val="accent5"/>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nvGraphicFramePr>
        <p:xfrm>
          <a:off x="386157" y="1863160"/>
          <a:ext cx="8343413" cy="1782938"/>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chemeClr val="accent5"/>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nvGraphicFramePr>
        <p:xfrm>
          <a:off x="386157" y="1863160"/>
          <a:ext cx="8343413" cy="1782938"/>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chemeClr val="accent5"/>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0" name="Google Shape;1310;p110"/>
          <p:cNvSpPr>
            <a:spLocks noGrp="1"/>
          </p:cNvSpPr>
          <p:nvPr>
            <p:ph type="pic" idx="3"/>
          </p:nvPr>
        </p:nvSpPr>
        <p:spPr>
          <a:prstGeom prst="ellipse">
            <a:avLst/>
          </a:prstGeom>
        </p:spPr>
      </p:sp>
      <p:sp>
        <p:nvSpPr>
          <p:cNvPr id="1311" name="Google Shape;1311;p110"/>
          <p:cNvSpPr txBox="1">
            <a:spLocks noGrp="1"/>
          </p:cNvSpPr>
          <p:nvPr>
            <p:ph type="title"/>
          </p:nvPr>
        </p:nvSpPr>
        <p:spPr>
          <a:prstGeom prst="rect">
            <a:avLst/>
          </a:prstGeom>
        </p:spPr>
        <p:txBody>
          <a:bodyPr spcFirstLastPara="1" wrap="square" lIns="0" tIns="0" rIns="0" bIns="0" anchor="t" anchorCtr="0">
            <a:noAutofit/>
          </a:bodyPr>
          <a:lstStyle/>
          <a:p>
            <a:pPr algn="l"/>
            <a:r>
              <a:rPr lang="en" dirty="0"/>
              <a:t>Thank you</a:t>
            </a:r>
            <a:endParaRPr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1191" y="4140994"/>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3604210"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Llewellyn Falco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Rocky Rhodes</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Tony Vo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Jonathan </a:t>
            </a:r>
            <a:r>
              <a:rPr lang="en" sz="1200" dirty="0" err="1">
                <a:solidFill>
                  <a:schemeClr val="lt2"/>
                </a:solidFill>
                <a:latin typeface="DM Mono" panose="020B0509040201040103" pitchFamily="49" charset="77"/>
                <a:ea typeface="DM Sans"/>
                <a:cs typeface="DM Sans"/>
                <a:sym typeface="DM Sans"/>
              </a:rPr>
              <a:t>Rioux</a:t>
            </a:r>
            <a:endParaRPr lang="en"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Sam Livingston-Grey</a:t>
            </a:r>
            <a:endParaRPr sz="12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5574047"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Jay </a:t>
            </a:r>
            <a:r>
              <a:rPr lang="en" sz="1200" dirty="0" err="1">
                <a:solidFill>
                  <a:schemeClr val="lt2"/>
                </a:solidFill>
                <a:latin typeface="DM Mono" panose="020B0509040201040103" pitchFamily="49" charset="77"/>
                <a:ea typeface="DM Sans"/>
                <a:cs typeface="DM Sans"/>
                <a:sym typeface="DM Sans"/>
              </a:rPr>
              <a:t>Bazuzi</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Stephen Bilston</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Hansel </a:t>
            </a:r>
            <a:r>
              <a:rPr lang="en" sz="1200" dirty="0" err="1">
                <a:solidFill>
                  <a:schemeClr val="lt1"/>
                </a:solidFill>
                <a:latin typeface="DM Mono" panose="020B0509040201040103" pitchFamily="49" charset="77"/>
                <a:ea typeface="DM Sans"/>
                <a:cs typeface="DM Sans"/>
                <a:sym typeface="DM Sans"/>
              </a:rPr>
              <a:t>Qiu</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Jaimie Russ</a:t>
            </a:r>
          </a:p>
          <a:p>
            <a:pPr algn="ctr"/>
            <a:r>
              <a:rPr lang="en" sz="1200" dirty="0">
                <a:solidFill>
                  <a:schemeClr val="lt1"/>
                </a:solidFill>
                <a:latin typeface="DM Mono" panose="020B0509040201040103" pitchFamily="49" charset="77"/>
                <a:ea typeface="DM Sans"/>
                <a:cs typeface="DM Sans"/>
                <a:sym typeface="DM Sans"/>
              </a:rPr>
              <a:t>Lynn </a:t>
            </a:r>
            <a:r>
              <a:rPr lang="en" sz="1200" dirty="0" err="1">
                <a:solidFill>
                  <a:schemeClr val="lt1"/>
                </a:solidFill>
                <a:latin typeface="DM Mono" panose="020B0509040201040103" pitchFamily="49" charset="77"/>
                <a:ea typeface="DM Sans"/>
                <a:cs typeface="DM Sans"/>
                <a:sym typeface="DM Sans"/>
              </a:rPr>
              <a:t>Langit</a:t>
            </a:r>
            <a:endParaRPr sz="12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nvGraphicFramePr>
        <p:xfrm>
          <a:off x="386157" y="1863160"/>
          <a:ext cx="8343413" cy="1782938"/>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chemeClr val="accent5"/>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nvGraphicFramePr>
        <p:xfrm>
          <a:off x="90876" y="1847301"/>
          <a:ext cx="8976291"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chemeClr val="accent5"/>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chemeClr val="accent1"/>
                </a:solidFill>
                <a:latin typeface="DM Sans" pitchFamily="2" charset="77"/>
                <a:ea typeface="DM Sans"/>
                <a:cs typeface="DM Sans"/>
                <a:sym typeface="DM Sans"/>
              </a:rPr>
              <a:t>4</a:t>
            </a:r>
            <a:endParaRPr sz="1500" dirty="0">
              <a:solidFill>
                <a:schemeClr val="accent1"/>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chemeClr val="accent1"/>
                </a:solidFill>
                <a:latin typeface="DM Sans" pitchFamily="2" charset="77"/>
                <a:ea typeface="DM Sans"/>
                <a:cs typeface="DM Sans"/>
                <a:sym typeface="DM Sans"/>
              </a:rPr>
              <a:t>8</a:t>
            </a:r>
            <a:endParaRPr sz="15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189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190</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a:t>
            </a:fld>
            <a:endParaRPr dirty="0"/>
          </a:p>
        </p:txBody>
      </p:sp>
      <p:sp>
        <p:nvSpPr>
          <p:cNvPr id="584" name="Google Shape;584;p7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416596" y="505128"/>
            <a:ext cx="1692875" cy="3637948"/>
          </a:xfrm>
          <a:prstGeom prst="rect">
            <a:avLst/>
          </a:prstGeom>
          <a:noFill/>
          <a:ln>
            <a:noFill/>
          </a:ln>
        </p:spPr>
      </p:pic>
      <p:graphicFrame>
        <p:nvGraphicFramePr>
          <p:cNvPr id="586" name="Google Shape;586;p70"/>
          <p:cNvGraphicFramePr/>
          <p:nvPr/>
        </p:nvGraphicFramePr>
        <p:xfrm>
          <a:off x="2701248" y="1795922"/>
          <a:ext cx="1429931" cy="739538"/>
        </p:xfrm>
        <a:graphic>
          <a:graphicData uri="http://schemas.openxmlformats.org/drawingml/2006/table">
            <a:tbl>
              <a:tblPr>
                <a:noFill/>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0" i="0" dirty="0" err="1">
                          <a:solidFill>
                            <a:schemeClr val="dk1"/>
                          </a:solidFill>
                          <a:latin typeface="DM Mono" panose="020B0509040201040103" pitchFamily="49" charset="77"/>
                        </a:rPr>
                        <a:t>checkin_count</a:t>
                      </a:r>
                      <a:endParaRPr sz="900" b="1"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1507359" y="135817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588" name="Google Shape;588;p70"/>
          <p:cNvGraphicFramePr/>
          <p:nvPr/>
        </p:nvGraphicFramePr>
        <p:xfrm>
          <a:off x="7170958" y="1712522"/>
          <a:ext cx="1429931" cy="822938"/>
        </p:xfrm>
        <a:graphic>
          <a:graphicData uri="http://schemas.openxmlformats.org/drawingml/2006/table">
            <a:tbl>
              <a:tblPr>
                <a:noFill/>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0" i="0" dirty="0" err="1">
                          <a:solidFill>
                            <a:schemeClr val="dk1"/>
                          </a:solidFill>
                          <a:latin typeface="DM Mono" panose="020B0509040201040103" pitchFamily="49" charset="77"/>
                        </a:rPr>
                        <a:t>review_count</a:t>
                      </a:r>
                      <a:endParaRPr sz="900" b="1"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5120608" y="530267"/>
            <a:ext cx="1692875" cy="3637948"/>
          </a:xfrm>
          <a:prstGeom prst="rect">
            <a:avLst/>
          </a:prstGeom>
          <a:noFill/>
          <a:ln>
            <a:noFill/>
          </a:ln>
        </p:spPr>
      </p:pic>
      <p:sp>
        <p:nvSpPr>
          <p:cNvPr id="590" name="Google Shape;590;p70"/>
          <p:cNvSpPr/>
          <p:nvPr/>
        </p:nvSpPr>
        <p:spPr>
          <a:xfrm>
            <a:off x="5445538" y="135817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398909" y="159646"/>
            <a:ext cx="1755527" cy="437919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5070784" y="159645"/>
            <a:ext cx="1755527" cy="437919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86"/>
                                        </p:tgtEl>
                                        <p:attrNameLst>
                                          <p:attrName>style.visibility</p:attrName>
                                        </p:attrNameLst>
                                      </p:cBhvr>
                                      <p:to>
                                        <p:strVal val="visible"/>
                                      </p:to>
                                    </p:set>
                                    <p:animEffect transition="in" filter="fade">
                                      <p:cBhvr>
                                        <p:cTn id="11" dur="1000"/>
                                        <p:tgtEl>
                                          <p:spTgt spid="5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1000"/>
                                        <p:tgtEl>
                                          <p:spTgt spid="589"/>
                                        </p:tgtEl>
                                      </p:cBhvr>
                                    </p:animEffec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8"/>
                                        </p:tgtEl>
                                        <p:attrNameLst>
                                          <p:attrName>style.visibility</p:attrName>
                                        </p:attrNameLst>
                                      </p:cBhvr>
                                      <p:to>
                                        <p:strVal val="visible"/>
                                      </p:to>
                                    </p:set>
                                    <p:animEffect transition="in" filter="fade">
                                      <p:cBhvr>
                                        <p:cTn id="27"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9812" y="358541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1966401" y="664294"/>
            <a:ext cx="12726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337404" y="3093199"/>
          <a:ext cx="3257994" cy="1285205"/>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2"/>
                          </a:solidFill>
                          <a:latin typeface="DM Sans" pitchFamily="2" charset="77"/>
                        </a:rPr>
                        <a:t>ID</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Name</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Age</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Eye color</a:t>
                      </a:r>
                    </a:p>
                  </a:txBody>
                  <a:tcPr marL="64006" marR="64006" marT="32003" marB="32003">
                    <a:solidFill>
                      <a:schemeClr val="accent6"/>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753256" cy="923330"/>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067306"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1966401" y="664294"/>
            <a:ext cx="12726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337404" y="3093199"/>
          <a:ext cx="3257994" cy="1285205"/>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2"/>
                          </a:solidFill>
                          <a:latin typeface="DM Sans" pitchFamily="2" charset="77"/>
                        </a:rPr>
                        <a:t>ID</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Name</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Age</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Eye color</a:t>
                      </a:r>
                    </a:p>
                  </a:txBody>
                  <a:tcPr marL="64006" marR="64006" marT="32003" marB="32003">
                    <a:solidFill>
                      <a:schemeClr val="accent6"/>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2"/>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2"/>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753256" cy="923330"/>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5" y="2001044"/>
            <a:ext cx="753256" cy="923330"/>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280</a:t>
            </a:fld>
            <a:endParaRPr>
              <a:solidFill>
                <a:srgbClr val="00CEF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282</a:t>
            </a:fld>
            <a:endParaRPr>
              <a:solidFill>
                <a:srgbClr val="00CEF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Nothing You Could Do"/>
                <a:ea typeface="Nothing You Could Do"/>
                <a:cs typeface="Nothing You Could Do"/>
                <a:sym typeface="Nothing You Could Do"/>
              </a:rPr>
              <a:t>"What bug are you trying to catch?"</a:t>
            </a:r>
            <a:endParaRPr sz="48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 sz="3600" dirty="0" err="1">
                <a:solidFill>
                  <a:schemeClr val="tx1"/>
                </a:solidFill>
              </a:rPr>
              <a:t>expected.json</a:t>
            </a:r>
            <a:endParaRPr sz="18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bg1"/>
                </a:solidFill>
                <a:latin typeface="DM Mono" panose="020B0509040201040103" pitchFamily="49" charset="77"/>
                <a:ea typeface="DM Sans"/>
                <a:cs typeface="DM Sans"/>
                <a:sym typeface="DM Sans"/>
              </a:rPr>
              <a:t>A</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G</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T</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G</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C</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A</a:t>
            </a:r>
            <a:endParaRPr sz="1050" dirty="0">
              <a:solidFill>
                <a:schemeClr val="bg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a:solidFill>
                  <a:srgbClr val="202124"/>
                </a:solidFill>
                <a:latin typeface="Nothing You Could Do"/>
                <a:ea typeface="Nothing You Could Do"/>
                <a:cs typeface="Nothing You Could Do"/>
                <a:sym typeface="Nothing You Could Do"/>
              </a:rPr>
              <a:t>"Have you ever heard of a Saff squeeze?"</a:t>
            </a:r>
            <a:endParaRPr sz="4800" b="1">
              <a:latin typeface="Nothing You Could Do"/>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8" y="1293011"/>
            <a:ext cx="378517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8" y="1293011"/>
            <a:ext cx="378517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899946"/>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05478" y="187850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795DA3"/>
                </a:solidFill>
                <a:latin typeface="DM Mono" panose="020B0509040201040103" pitchFamily="49" charset="77"/>
              </a:rPr>
              <a:t>(</a:t>
            </a:r>
            <a:r>
              <a:rPr lang="en-CA" sz="1200" dirty="0" err="1">
                <a:solidFill>
                  <a:srgbClr val="795DA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795DA3"/>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463276"/>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543250"/>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6333" y="351272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38577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559746" y="3790324"/>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3"/>
            <a:ext cx="7991333" cy="289895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2" name="Rectangle 1">
            <a:extLst>
              <a:ext uri="{FF2B5EF4-FFF2-40B4-BE49-F238E27FC236}">
                <a16:creationId xmlns:a16="http://schemas.microsoft.com/office/drawing/2014/main" id="{14726F41-C625-CE01-B414-59ADD129E3E4}"/>
              </a:ext>
            </a:extLst>
          </p:cNvPr>
          <p:cNvSpPr/>
          <p:nvPr/>
        </p:nvSpPr>
        <p:spPr>
          <a:xfrm rot="20387496">
            <a:off x="1212112" y="2116163"/>
            <a:ext cx="8176437" cy="4284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4" y="2504654"/>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5"/>
            <a:ext cx="8159372" cy="7796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559983" y="1986971"/>
            <a:ext cx="8162514"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0</TotalTime>
  <Words>54088</Words>
  <Application>Microsoft Macintosh PowerPoint</Application>
  <PresentationFormat>On-screen Show (16:9)</PresentationFormat>
  <Paragraphs>3086</Paragraphs>
  <Slides>283</Slides>
  <Notes>280</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283</vt:i4>
      </vt:variant>
    </vt:vector>
  </HeadingPairs>
  <TitlesOfParts>
    <vt:vector size="296" baseType="lpstr">
      <vt:lpstr>DM Mono Medium</vt:lpstr>
      <vt:lpstr>DM Mono</vt:lpstr>
      <vt:lpstr>Inter</vt:lpstr>
      <vt:lpstr>Calibri</vt:lpstr>
      <vt:lpstr>Montserrat</vt:lpstr>
      <vt:lpstr>Oswald</vt:lpstr>
      <vt:lpstr>DM Sans Medium</vt:lpstr>
      <vt:lpstr>Arial</vt:lpstr>
      <vt:lpstr>Nothing You Could Do</vt:lpstr>
      <vt:lpstr>DM Sans</vt:lpstr>
      <vt:lpstr>Impact</vt:lpstr>
      <vt:lpstr>Source Sans Pro</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PowerPoint Presentation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1</cp:revision>
  <dcterms:modified xsi:type="dcterms:W3CDTF">2022-08-31T00:06:52Z</dcterms:modified>
</cp:coreProperties>
</file>